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0" r:id="rId4"/>
    <p:sldId id="268" r:id="rId5"/>
    <p:sldId id="278" r:id="rId6"/>
    <p:sldId id="282" r:id="rId7"/>
    <p:sldId id="283" r:id="rId8"/>
    <p:sldId id="284" r:id="rId9"/>
    <p:sldId id="285" r:id="rId10"/>
    <p:sldId id="286" r:id="rId11"/>
    <p:sldId id="276" r:id="rId12"/>
    <p:sldId id="275" r:id="rId13"/>
    <p:sldId id="287" r:id="rId14"/>
    <p:sldId id="288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4667" autoAdjust="0"/>
  </p:normalViewPr>
  <p:slideViewPr>
    <p:cSldViewPr>
      <p:cViewPr varScale="1">
        <p:scale>
          <a:sx n="60" d="100"/>
          <a:sy n="60" d="100"/>
        </p:scale>
        <p:origin x="-6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A1F169-A7B4-412A-A191-660FC05F2AD7}" type="datetimeFigureOut">
              <a:rPr lang="en-US" smtClean="0"/>
              <a:pPr/>
              <a:t>1/29/16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41D8FA-146D-42A3-ACA0-A67C32ADACF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Plot Diagram:</a:t>
            </a:r>
            <a:br>
              <a:rPr lang="en-US" dirty="0" smtClean="0"/>
            </a:br>
            <a:r>
              <a:rPr lang="en-US" dirty="0" smtClean="0"/>
              <a:t>The Chocolate Touch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Josh Chandlee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John is invited to Susan’s birthday party.</a:t>
            </a:r>
          </a:p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He ruins it because when they are playing apples in the bucket John takes the apple it turns the water chocolate and gets all over Susan.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362199"/>
          </a:xfrm>
        </p:spPr>
        <p:txBody>
          <a:bodyPr/>
          <a:lstStyle/>
          <a:p>
            <a:r>
              <a:rPr lang="en-US" b="1" dirty="0" smtClean="0"/>
              <a:t>Climax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52400" y="2819400"/>
            <a:ext cx="8991600" cy="2819400"/>
          </a:xfrm>
        </p:spPr>
        <p:txBody>
          <a:bodyPr>
            <a:normAutofit/>
          </a:bodyPr>
          <a:lstStyle/>
          <a:p>
            <a:pPr marL="342900" lvl="1" indent="-3429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When John takes his Dad to the Chocolate Shop it isn’t there anymore.</a:t>
            </a:r>
          </a:p>
          <a:p>
            <a:pPr marL="342900" lvl="1" indent="-3429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John’s dad thinks they should go see DR. Cranium.</a:t>
            </a:r>
          </a:p>
          <a:p>
            <a:pPr marL="342900" lvl="1" indent="-3429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Then when John gets home and gives his Mom a hug she turns to chocolate.</a:t>
            </a:r>
          </a:p>
        </p:txBody>
      </p:sp>
    </p:spTree>
  </p:cSld>
  <p:clrMapOvr>
    <a:masterClrMapping/>
  </p:clrMapOvr>
  <p:transition xmlns:p14="http://schemas.microsoft.com/office/powerpoint/2010/main">
    <p:cut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He returns to the chocolate shop and this time the Storekeeper is there.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Storekeeper had all the things that turned to chocolate restored and hanging from the wall.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 Storekeeper said that only a greedy person would give up all their collections for chocolate.</a:t>
            </a:r>
          </a:p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Then the Storekeeper asked if John would rather have chocolate or his Mom, and he said his Mom.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John gets all his stuff back.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But he is most excited that his Mom is back to life.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John’s life goes back to normal.</a:t>
            </a:r>
          </a:p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John no longer has his Chocolate Touch.</a:t>
            </a:r>
          </a:p>
        </p:txBody>
      </p:sp>
    </p:spTree>
  </p:cSld>
  <p:clrMapOvr>
    <a:masterClrMapping/>
  </p:clrMapOvr>
  <p:transition xmlns:p14="http://schemas.microsoft.com/office/powerpoint/2010/main">
    <p:cover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John Midas</a:t>
            </a: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- Main Character who has a bad habit of eating candy and is especially addicted to chocolate. After buying a piece of chocolate with a rare coin from a candy store and eating it, everything he touches turns into chocolate. </a:t>
            </a:r>
          </a:p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Mr. and Mrs. Midas</a:t>
            </a: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- John’s parents who  are both worried about John’s obsession of chocolate therefore they take him to a doctor and find out he has a chocolate disease.</a:t>
            </a:r>
          </a:p>
        </p:txBody>
      </p:sp>
    </p:spTree>
  </p:cSld>
  <p:clrMapOvr>
    <a:masterClrMapping/>
  </p:clrMapOvr>
  <p:transition xmlns:p14="http://schemas.microsoft.com/office/powerpoint/2010/main">
    <p:cover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Miss Plimsole- She is the teacher at John’s school that is always watching John eat chocolate all the time.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Susan Buttercup- John’s best friend. They like to spend a lot of time together.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Storekeeper- The Storekeeper is the whole reason the chocolate touch happens. He is the one who gives him the magic chocolate ball.</a:t>
            </a:r>
          </a:p>
          <a:p>
            <a:pPr>
              <a:buNone/>
            </a:pP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over dir="r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Time - John’s childhood, during his school years.</a:t>
            </a:r>
          </a:p>
          <a:p>
            <a:r>
              <a:rPr lang="en-US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Place - John’s house, John’s school, The Chocolate Shop</a:t>
            </a:r>
            <a:r>
              <a:rPr lang="en-US" sz="4000" dirty="0" smtClean="0"/>
              <a:t>.</a:t>
            </a:r>
          </a:p>
        </p:txBody>
      </p:sp>
    </p:spTree>
  </p:cSld>
  <p:clrMapOvr>
    <a:masterClrMapping/>
  </p:clrMapOvr>
  <p:transition xmlns:p14="http://schemas.microsoft.com/office/powerpoint/2010/main">
    <p:split orient="vert" dir="in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John is obsessed with chocolate and can not stop eating it.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John is very unhealthy because of all the chocolate he ate.</a:t>
            </a:r>
          </a:p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Therefore the doctor puts him on a medicine called  “Tonic” to make up for all the fruits and vegetables he hasn’t eaten.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One day John is walking down the street and he finds a rare coin.</a:t>
            </a:r>
          </a:p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Then he goes to a Chocolate Shop and uses the coin to buy a magic piece of Chocola</a:t>
            </a:r>
            <a:r>
              <a:rPr lang="en-US" dirty="0" smtClean="0"/>
              <a:t>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heel spokes="8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John wakes up the next morning to brush his teeth and the toothpaste tastes like chocolate.</a:t>
            </a:r>
          </a:p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Then John goes to eat his Breakfast and it tastes like Chocolate.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When John goes to school and his friend Susan gives him her silver dollar it turns to Chocolate.</a:t>
            </a:r>
          </a:p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Then when John goes to instrument rehearsal his instrument turns to Chocolate.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cover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2568</TotalTime>
  <Words>526</Words>
  <Application>Microsoft Macintosh PowerPoint</Application>
  <PresentationFormat>On-screen Show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Plot Diagram: The Chocolate Touch </vt:lpstr>
      <vt:lpstr>Characters 1</vt:lpstr>
      <vt:lpstr>Characters 2</vt:lpstr>
      <vt:lpstr>Setting</vt:lpstr>
      <vt:lpstr>Conflict</vt:lpstr>
      <vt:lpstr>Rising Action 1</vt:lpstr>
      <vt:lpstr>Rising Action 2</vt:lpstr>
      <vt:lpstr>Rising Action 3</vt:lpstr>
      <vt:lpstr>Rising Action 4</vt:lpstr>
      <vt:lpstr>Rising Action 5</vt:lpstr>
      <vt:lpstr>Climax</vt:lpstr>
      <vt:lpstr>Falling Action 1</vt:lpstr>
      <vt:lpstr>Falling Action 2</vt:lpstr>
      <vt:lpstr>Falling Action 3</vt:lpstr>
      <vt:lpstr>Resolution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Plot Diagram: The Chocolate Touch</dc:title>
  <dc:creator>Aud</dc:creator>
  <cp:lastModifiedBy>Teacher</cp:lastModifiedBy>
  <cp:revision>59</cp:revision>
  <dcterms:created xsi:type="dcterms:W3CDTF">2013-03-02T18:17:59Z</dcterms:created>
  <dcterms:modified xsi:type="dcterms:W3CDTF">2016-01-29T14:10:47Z</dcterms:modified>
</cp:coreProperties>
</file>